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6" r:id="rId2"/>
    <p:sldId id="2600" r:id="rId3"/>
    <p:sldId id="2540" r:id="rId4"/>
    <p:sldId id="2599" r:id="rId5"/>
    <p:sldId id="2602" r:id="rId6"/>
    <p:sldId id="2603" r:id="rId7"/>
    <p:sldId id="2608" r:id="rId8"/>
    <p:sldId id="2604" r:id="rId9"/>
    <p:sldId id="2607" r:id="rId10"/>
    <p:sldId id="2605" r:id="rId11"/>
    <p:sldId id="2609" r:id="rId12"/>
    <p:sldId id="2555" r:id="rId13"/>
    <p:sldId id="2598" r:id="rId14"/>
    <p:sldId id="2584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FB"/>
    <a:srgbClr val="FFFFFF"/>
    <a:srgbClr val="5DAAB0"/>
    <a:srgbClr val="3B7579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9" autoAdjust="0"/>
    <p:restoredTop sz="84368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206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66B5B1-8550-45FB-967E-F4B291CCC461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444D95-FCD4-4091-973E-913976785C28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26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93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57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Изменение</a:t>
            </a:r>
            <a:r>
              <a:rPr lang="ru-RU" baseline="0" dirty="0" smtClean="0"/>
              <a:t> данных пользователя, возможность выйти из аккаунта, переход к выбранному адресу через </a:t>
            </a:r>
            <a:r>
              <a:rPr lang="en-US" baseline="0" dirty="0" smtClean="0"/>
              <a:t>fab </a:t>
            </a:r>
            <a:r>
              <a:rPr lang="ru-RU" baseline="0" dirty="0" smtClean="0"/>
              <a:t>на карте и др.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122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53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03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H="1" flipV="1">
            <a:off x="2558731" y="4366584"/>
            <a:ext cx="0" cy="316592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3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92379" y="3640133"/>
            <a:ext cx="0" cy="2449124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8" title="Декоративный элемент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Текст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Текст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7" name="Текст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8" name="Текст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9" name="Текст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40" name="Текст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4</a:t>
            </a:r>
          </a:p>
        </p:txBody>
      </p:sp>
      <p:sp>
        <p:nvSpPr>
          <p:cNvPr id="41" name="Текст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 dirty="0"/>
              <a:t>5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ru-RU" noProof="0" dirty="0"/>
              <a:t>Повестка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 rtl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9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 rtl="0"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 rtl="0"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12" name="Заголовок 1" title="Декоративный элемент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ru-RU" noProof="0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9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 title="Декоративный элемент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</a:t>
            </a:r>
            <a:br>
              <a:rPr lang="ru-RU" noProof="0" dirty="0"/>
            </a:br>
            <a:r>
              <a:rPr lang="ru-RU" noProof="0" dirty="0"/>
              <a:t>добавить заголовок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 title="Декоративный элемент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1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Текст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Прямоугольник 4" title="Декоративный элемент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WWW.ИМЯСАЙТА.COM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Декоративный элемент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ru-RU" noProof="0" dirty="0"/>
            </a:p>
          </p:txBody>
        </p:sp>
        <p:sp>
          <p:nvSpPr>
            <p:cNvPr id="6" name="ИЗОБРАЖЕНИЕ" title="Декоративный элемент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 title="Декоративный элемент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раздела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Рисунок 5" title="Декоративный элемент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5" title="Декоративный элемент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5" title="Декоративный элемент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3" name="Рисунок 5" title="Декоративный элемент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title="Декоративный элемент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ru-RU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Рисунок 5" title="Декоративный элемент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1" name="Рисунок 5" title="Декоративный элемент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5" title="Декоративный элемент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5" title="Декоративный элемент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4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 title="Декоративный элемент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21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 title="Декоративный элемент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 title="Декоративный элемент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 title="Декоративный элемент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Рисунок 4" title="Декоративный элемент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4" title="Декоративный элемент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4" title="Декоративный элемент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Прямоугольник 25" title="Декоративный элемент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ДОБАВЬТЕ ИМЯ</a:t>
            </a:r>
          </a:p>
        </p:txBody>
      </p:sp>
      <p:sp>
        <p:nvSpPr>
          <p:cNvPr id="31" name="Рисунок 4" title="Декоративный элемент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7" name="Фигура 62" title="Декоративный элемент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Диаграмма 2" title="Декоративный элемент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ru-RU" noProof="0"/>
              <a:t>Вставка диаграммы</a:t>
            </a:r>
            <a:endParaRPr lang="ru-RU" noProof="0" dirty="0"/>
          </a:p>
        </p:txBody>
      </p:sp>
      <p:sp>
        <p:nvSpPr>
          <p:cNvPr id="4" name="Рисунок 3" title="Декоративный элемент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 с изображением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4" name="Таблица 3" title="Декоративный элемент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ru-RU" noProof="0"/>
              <a:t>Вставка таблицы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6" title="Декоративный элемент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 title="Декоративный элемент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6" title="Декоративный элемент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 dirty="0"/>
              <a:t>Заголовок </a:t>
            </a:r>
            <a:br>
              <a:rPr lang="ru-RU" noProof="0" dirty="0"/>
            </a:br>
            <a:r>
              <a:rPr lang="ru-RU" noProof="0" dirty="0"/>
              <a:t>слайда</a:t>
            </a:r>
          </a:p>
        </p:txBody>
      </p:sp>
      <p:sp>
        <p:nvSpPr>
          <p:cNvPr id="10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 title="Декоративный элемент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5" name="Рисунок 4" title="Декоративный элемент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Рисунок 4" title="Декоративный элемент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Рисунок 4" title="Декоративный элемент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Прямоугольник 1" title="Декоративный элемент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 title="Декоративный элемент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 title="Декоративный элемент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 title="Декоративный элемент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 с изображение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5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  <p:sp>
        <p:nvSpPr>
          <p:cNvPr id="7" name="Прямоугольник 6" title="Декоративный элемент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зделитель слайда с изображение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4" title="Декоративный элемент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Текст 12" title="Декоративный элемент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МЕСТО ДЛЯ ПОДЗАГОЛОВКА</a:t>
            </a:r>
          </a:p>
        </p:txBody>
      </p:sp>
      <p:sp>
        <p:nvSpPr>
          <p:cNvPr id="6" name="Фигура 62" title="Декоративный элемент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u-RU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569" b="32199"/>
          <a:stretch/>
        </p:blipFill>
        <p:spPr>
          <a:xfrm>
            <a:off x="0" y="-12"/>
            <a:ext cx="12383311" cy="4649833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77792"/>
            <a:ext cx="11223172" cy="1275536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pPr rtl="0"/>
            <a:r>
              <a:rPr lang="ru-RU" dirty="0"/>
              <a:t>Приложение для благоустройства территории дома </a:t>
            </a:r>
            <a:r>
              <a:rPr lang="en-US" dirty="0"/>
              <a:t>Impress</a:t>
            </a:r>
            <a:r>
              <a:rPr lang="ru-RU" dirty="0"/>
              <a:t>.</a:t>
            </a:r>
            <a:r>
              <a:rPr lang="en-US" dirty="0"/>
              <a:t>Map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62525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ru-RU" dirty="0"/>
              <a:t>Ворончук Илья </a:t>
            </a:r>
            <a:r>
              <a:rPr lang="ru-RU" dirty="0" smtClean="0"/>
              <a:t>Игоревич</a:t>
            </a:r>
            <a:endParaRPr lang="ru-RU" dirty="0"/>
          </a:p>
        </p:txBody>
      </p:sp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14" y="5190566"/>
            <a:ext cx="3110122" cy="10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03" y="779930"/>
            <a:ext cx="9102193" cy="3099956"/>
          </a:xfrm>
          <a:prstGeom prst="rect">
            <a:avLst/>
          </a:prstGeom>
        </p:spPr>
      </p:pic>
      <p:sp>
        <p:nvSpPr>
          <p:cNvPr id="5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1544903" y="3879886"/>
            <a:ext cx="9102193" cy="188503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/>
              <a:t>В приложении реализована </a:t>
            </a:r>
            <a:r>
              <a:rPr lang="en-US" sz="1800" dirty="0" smtClean="0"/>
              <a:t>Clean Architecture</a:t>
            </a:r>
            <a:r>
              <a:rPr lang="ru-RU" sz="1800" dirty="0" smtClean="0"/>
              <a:t> –</a:t>
            </a:r>
            <a:r>
              <a:rPr lang="en-US" sz="1800" dirty="0" smtClean="0"/>
              <a:t> </a:t>
            </a:r>
            <a:r>
              <a:rPr lang="ru-RU" sz="1800" dirty="0" smtClean="0"/>
              <a:t>это </a:t>
            </a:r>
            <a:r>
              <a:rPr lang="ru-RU" sz="1800" dirty="0"/>
              <a:t>рекомендации по организации системной архитектуры.</a:t>
            </a:r>
          </a:p>
        </p:txBody>
      </p:sp>
    </p:spTree>
    <p:extLst>
      <p:ext uri="{BB962C8B-B14F-4D97-AF65-F5344CB8AC3E}">
        <p14:creationId xmlns:p14="http://schemas.microsoft.com/office/powerpoint/2010/main" val="3992743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2726129" y="1903551"/>
            <a:ext cx="6739742" cy="4477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 smtClean="0"/>
              <a:t>Что приводит… к…</a:t>
            </a:r>
            <a:endParaRPr lang="ru-RU" sz="1800" dirty="0"/>
          </a:p>
        </p:txBody>
      </p:sp>
      <p:sp>
        <p:nvSpPr>
          <p:cNvPr id="3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1872343" y="756363"/>
            <a:ext cx="8447314" cy="6705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/>
              <a:t>Clean Architecture</a:t>
            </a:r>
            <a:r>
              <a:rPr lang="ru-RU" sz="1800" dirty="0" smtClean="0"/>
              <a:t> (и не только)</a:t>
            </a:r>
            <a:r>
              <a:rPr lang="en-US" sz="1800" dirty="0" smtClean="0"/>
              <a:t> </a:t>
            </a:r>
            <a:r>
              <a:rPr lang="ru-RU" sz="1800" dirty="0" smtClean="0"/>
              <a:t>обязует разработчика со всей ответственностью подойти к использованию ООП на полную мощность</a:t>
            </a:r>
            <a:endParaRPr lang="ru-RU" sz="1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56" y="1336486"/>
            <a:ext cx="2934559" cy="54999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43" y="1340309"/>
            <a:ext cx="2468994" cy="54961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862" r="2943"/>
          <a:stretch/>
        </p:blipFill>
        <p:spPr>
          <a:xfrm>
            <a:off x="5009441" y="1336487"/>
            <a:ext cx="2984359" cy="549993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331" y="1340309"/>
            <a:ext cx="3014306" cy="5496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89" y="1854850"/>
            <a:ext cx="2790825" cy="4981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5509" y="139304"/>
            <a:ext cx="2085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0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qrcoder.ru/code/?https%3A%2F%2Fgithub.com%2FRealIlya%2FImpressMap%2Freleases%2Fdownload%2F8%2Fappack.apk&amp;8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98" y="1657350"/>
            <a:ext cx="320992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42517A47-452A-45FD-B208-3A58B0BC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A394C4A5-8179-45AD-BA51-B9D21BD14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956155"/>
            <a:ext cx="4294206" cy="373212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возможность оценивать комментарии и посты «реакциями».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возможность удалять и изменять посты и комментарии.</a:t>
            </a:r>
            <a:endParaRPr lang="en-US" sz="1800" dirty="0" smtClean="0"/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1800" dirty="0" smtClean="0"/>
              <a:t>Добавить </a:t>
            </a:r>
            <a:r>
              <a:rPr lang="ru-RU" sz="1800" dirty="0" err="1" smtClean="0"/>
              <a:t>аватарки</a:t>
            </a:r>
            <a:r>
              <a:rPr lang="ru-RU" sz="1800" dirty="0" smtClean="0"/>
              <a:t> пользователям.</a:t>
            </a:r>
            <a:endParaRPr lang="en-US" sz="1800" dirty="0" smtClean="0"/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endParaRPr lang="ru-RU" sz="1800" dirty="0"/>
          </a:p>
        </p:txBody>
      </p:sp>
      <p:pic>
        <p:nvPicPr>
          <p:cNvPr id="3076" name="Picture 4" descr="http://qrcoder.ru/code/?https%3A%2F%2Fgithub.com%2FRealIlya%2FImpressMap&amp;8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184" y="3912109"/>
            <a:ext cx="28194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07771" y="372744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301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E7E858-3218-42F6-BA30-AB063418C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Текст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rgbClr val="D6E0FB"/>
                </a:solidFill>
              </a:rPr>
              <a:t>Спасибо за внимание</a:t>
            </a:r>
            <a:r>
              <a:rPr lang="ru-RU" dirty="0" smtClean="0">
                <a:solidFill>
                  <a:srgbClr val="D6E0FB"/>
                </a:solidFill>
              </a:rPr>
              <a:t>!</a:t>
            </a:r>
            <a:endParaRPr lang="ru-RU" dirty="0">
              <a:solidFill>
                <a:srgbClr val="D6E0FB"/>
              </a:solidFill>
            </a:endParaRPr>
          </a:p>
        </p:txBody>
      </p:sp>
      <p:pic>
        <p:nvPicPr>
          <p:cNvPr id="5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43" y="4222376"/>
            <a:ext cx="2929030" cy="102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395580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132" y="3892492"/>
            <a:ext cx="4826104" cy="1901811"/>
          </a:xfrm>
        </p:spPr>
        <p:txBody>
          <a:bodyPr rtlCol="0">
            <a:normAutofit/>
          </a:bodyPr>
          <a:lstStyle/>
          <a:p>
            <a:r>
              <a:rPr lang="ru-RU" sz="1800" dirty="0" smtClean="0"/>
              <a:t>В современном мире люди сильно заняты своими повседневными делами: работа, отвести ребёнка в школу или садик. А на организацию и посещение собраний собственников на тему благоустройства территории остаётся мало времени.</a:t>
            </a:r>
            <a:endParaRPr lang="ru-RU" sz="1800" dirty="0"/>
          </a:p>
        </p:txBody>
      </p:sp>
      <p:pic>
        <p:nvPicPr>
          <p:cNvPr id="2050" name="Picture 2" descr="https://i.pinimg.com/736x/c1/0d/9e/c10d9e77070233611091f2863636a213--mosc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90" y="1"/>
            <a:ext cx="5999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23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429001"/>
            <a:ext cx="2657979" cy="1323886"/>
          </a:xfrm>
        </p:spPr>
        <p:txBody>
          <a:bodyPr rtlCol="0"/>
          <a:lstStyle/>
          <a:p>
            <a:pPr rtl="0"/>
            <a:r>
              <a:rPr lang="ru-RU" dirty="0"/>
              <a:t>Цели и задачи 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879710"/>
            <a:ext cx="4294206" cy="5596246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Цель: создать удобное </a:t>
            </a:r>
            <a:r>
              <a:rPr lang="en-US" sz="1800" dirty="0"/>
              <a:t>Android</a:t>
            </a:r>
            <a:r>
              <a:rPr lang="ru-RU" sz="1800" dirty="0"/>
              <a:t> приложение для проведения онлайн-дискуссий на тему благоустройства.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Задачи: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Проанализировать существующие решения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Подготовка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архитектуры программы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</a:t>
            </a:r>
            <a:r>
              <a:rPr lang="en-US" sz="1800" dirty="0" smtClean="0"/>
              <a:t>API </a:t>
            </a:r>
            <a:r>
              <a:rPr lang="ru-RU" sz="1800" dirty="0" smtClean="0"/>
              <a:t>к </a:t>
            </a:r>
            <a:r>
              <a:rPr lang="en-US" sz="1800" dirty="0" smtClean="0"/>
              <a:t>Firebase</a:t>
            </a:r>
            <a:endParaRPr lang="ru-RU" sz="1800" dirty="0"/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Разработка клиент-приложения</a:t>
            </a:r>
          </a:p>
          <a:p>
            <a:pPr marL="742950" lvl="1" indent="-285750"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Разработка UI</a:t>
            </a:r>
          </a:p>
          <a:p>
            <a:pPr marL="742950" lvl="1" indent="-285750">
              <a:spcAft>
                <a:spcPts val="0"/>
              </a:spcAft>
              <a:buFont typeface="+mj-lt"/>
              <a:buAutoNum type="arabicPeriod"/>
            </a:pPr>
            <a:r>
              <a:rPr lang="ru-RU" dirty="0"/>
              <a:t>Разработка логики приложения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Рефакторинг кода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Тестирование</a:t>
            </a:r>
          </a:p>
        </p:txBody>
      </p:sp>
      <p:pic>
        <p:nvPicPr>
          <p:cNvPr id="12" name="Рисунок 11" title="Декоративный элемент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/>
              <a:t>Пользователи, авторизованные в приложении, могут выбрать адреса жилых домов из </a:t>
            </a:r>
            <a:r>
              <a:rPr lang="ru-RU" sz="1800" dirty="0" smtClean="0"/>
              <a:t>списка (максимум 5), </a:t>
            </a:r>
            <a:r>
              <a:rPr lang="ru-RU" sz="1800" dirty="0"/>
              <a:t>метки которых впоследствии отобразятся на карте в выделенной области.</a:t>
            </a:r>
          </a:p>
        </p:txBody>
      </p:sp>
      <p:pic>
        <p:nvPicPr>
          <p:cNvPr id="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9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Среди отобразившихся адресов можно нажать на один, сделав его активным.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В области активного адреса можно создавать метки с некоторой информацией в посте.</a:t>
            </a:r>
            <a:endParaRPr lang="ru-RU" sz="1800" dirty="0"/>
          </a:p>
        </p:txBody>
      </p:sp>
      <p:pic>
        <p:nvPicPr>
          <p:cNvPr id="102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96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454303"/>
            <a:ext cx="4385841" cy="1325563"/>
          </a:xfrm>
        </p:spPr>
        <p:txBody>
          <a:bodyPr rtlCol="0"/>
          <a:lstStyle/>
          <a:p>
            <a:pPr rtl="0"/>
            <a:r>
              <a:rPr lang="ru-RU" dirty="0" smtClean="0"/>
              <a:t>Принцип работы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742" y="3850547"/>
            <a:ext cx="4385841" cy="1885033"/>
          </a:xfrm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Посты можно комментировать.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Комментарии можно комментировать.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800" dirty="0" smtClean="0"/>
              <a:t>Можно создавать целые ветки обсуждений.</a:t>
            </a:r>
            <a:endParaRPr lang="ru-RU" sz="1800" dirty="0"/>
          </a:p>
        </p:txBody>
      </p:sp>
      <p:pic>
        <p:nvPicPr>
          <p:cNvPr id="1026" name="Picture 2" descr="https://www.airpano.ru/photogallery/images_1550/8_498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90" y="1"/>
            <a:ext cx="11033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45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Пояснение по функциям приложения</a:t>
            </a:r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/>
          <a:stretch/>
        </p:blipFill>
        <p:spPr>
          <a:xfrm>
            <a:off x="1187313" y="1066800"/>
            <a:ext cx="2632426" cy="553508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"/>
          <a:stretch/>
        </p:blipFill>
        <p:spPr>
          <a:xfrm>
            <a:off x="4841000" y="609600"/>
            <a:ext cx="2663497" cy="555393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8299384" y="1400174"/>
            <a:ext cx="2605934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6"/>
          <a:stretch/>
        </p:blipFill>
        <p:spPr>
          <a:xfrm>
            <a:off x="4721537" y="1066800"/>
            <a:ext cx="2748925" cy="5791200"/>
          </a:xfrm>
          <a:prstGeom prst="rect">
            <a:avLst/>
          </a:prstGeom>
        </p:spPr>
      </p:pic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 txBox="1">
            <a:spLocks/>
          </p:cNvSpPr>
          <p:nvPr/>
        </p:nvSpPr>
        <p:spPr>
          <a:xfrm>
            <a:off x="0" y="230701"/>
            <a:ext cx="12192000" cy="1325563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ru-RU" dirty="0" smtClean="0"/>
              <a:t>Траектория движения обычного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53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xamdev.ru/wp-content/uploads/2016/11/image00.png?w=160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128" y="256458"/>
            <a:ext cx="6739743" cy="3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 txBox="1">
            <a:spLocks/>
          </p:cNvSpPr>
          <p:nvPr/>
        </p:nvSpPr>
        <p:spPr>
          <a:xfrm>
            <a:off x="2726129" y="3710577"/>
            <a:ext cx="6739742" cy="188503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Для хранения данных об аккаунтах, адресах, меток, постах и комментариях были использованы сервисы </a:t>
            </a:r>
            <a:r>
              <a:rPr lang="en-US" sz="1800" dirty="0" smtClean="0"/>
              <a:t>Firebase: </a:t>
            </a:r>
          </a:p>
          <a:p>
            <a:r>
              <a:rPr lang="en-US" sz="1800" dirty="0" err="1" smtClean="0"/>
              <a:t>Realtime</a:t>
            </a:r>
            <a:r>
              <a:rPr lang="en-US" sz="1800" dirty="0" smtClean="0"/>
              <a:t> </a:t>
            </a:r>
            <a:r>
              <a:rPr lang="en-US" sz="1800" dirty="0"/>
              <a:t>Database </a:t>
            </a:r>
          </a:p>
          <a:p>
            <a:r>
              <a:rPr lang="en-US" sz="1800" dirty="0" smtClean="0"/>
              <a:t>Authorization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97687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7_TF44868783.potx" id="{D220FF32-8609-483C-A5BA-C411C8F95145}" vid="{81955614-B51E-4FF9-BA08-1EC8C61B2C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283</Words>
  <Application>Microsoft Office PowerPoint</Application>
  <PresentationFormat>Широкоэкранный</PresentationFormat>
  <Paragraphs>50</Paragraphs>
  <Slides>14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Constantia</vt:lpstr>
      <vt:lpstr>Corbel</vt:lpstr>
      <vt:lpstr>Gill Sans</vt:lpstr>
      <vt:lpstr>Helvetica Light</vt:lpstr>
      <vt:lpstr>Helvetica Neue Medium</vt:lpstr>
      <vt:lpstr>Raleway</vt:lpstr>
      <vt:lpstr>Тема Office</vt:lpstr>
      <vt:lpstr>Приложение для благоустройства территории дома Impress.Map</vt:lpstr>
      <vt:lpstr>Введение</vt:lpstr>
      <vt:lpstr>Цели и задачи </vt:lpstr>
      <vt:lpstr>Принцип работы</vt:lpstr>
      <vt:lpstr>Принцип работы</vt:lpstr>
      <vt:lpstr>Принцип работы</vt:lpstr>
      <vt:lpstr>Пояснение по функциям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Демонстрация приложения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благоустройства территории дома Impress.Map</dc:title>
  <dc:creator>Admin</dc:creator>
  <cp:lastModifiedBy>Myitschool</cp:lastModifiedBy>
  <cp:revision>35</cp:revision>
  <dcterms:created xsi:type="dcterms:W3CDTF">2022-11-23T20:19:47Z</dcterms:created>
  <dcterms:modified xsi:type="dcterms:W3CDTF">2023-05-23T05:59:05Z</dcterms:modified>
</cp:coreProperties>
</file>